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4" r:id="rId9"/>
    <p:sldId id="265" r:id="rId10"/>
    <p:sldId id="263" r:id="rId11"/>
    <p:sldId id="267" r:id="rId12"/>
    <p:sldId id="268" r:id="rId13"/>
    <p:sldId id="266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84" autoAdjust="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ABA8DE-00BB-474F-A591-0ADF5EACD095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3CE0F-2B97-4FD7-B6DA-7C41416444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74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3CE0F-2B97-4FD7-B6DA-7C41416444E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319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3CE0F-2B97-4FD7-B6DA-7C41416444E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173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3CE0F-2B97-4FD7-B6DA-7C41416444E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643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3CE0F-2B97-4FD7-B6DA-7C41416444E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016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EF495-7D12-46AB-99E7-83F92B8F83EA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FAC6-9B83-4770-B3B3-8BE39097B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442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EF495-7D12-46AB-99E7-83F92B8F83EA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FAC6-9B83-4770-B3B3-8BE39097B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899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EF495-7D12-46AB-99E7-83F92B8F83EA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FAC6-9B83-4770-B3B3-8BE39097B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732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EF495-7D12-46AB-99E7-83F92B8F83EA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FAC6-9B83-4770-B3B3-8BE39097B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871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EF495-7D12-46AB-99E7-83F92B8F83EA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FAC6-9B83-4770-B3B3-8BE39097B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235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EF495-7D12-46AB-99E7-83F92B8F83EA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FAC6-9B83-4770-B3B3-8BE39097B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548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EF495-7D12-46AB-99E7-83F92B8F83EA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FAC6-9B83-4770-B3B3-8BE39097B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49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EF495-7D12-46AB-99E7-83F92B8F83EA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FAC6-9B83-4770-B3B3-8BE39097B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108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EF495-7D12-46AB-99E7-83F92B8F83EA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FAC6-9B83-4770-B3B3-8BE39097B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901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EF495-7D12-46AB-99E7-83F92B8F83EA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FAC6-9B83-4770-B3B3-8BE39097B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602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EF495-7D12-46AB-99E7-83F92B8F83EA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FAC6-9B83-4770-B3B3-8BE39097B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943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EF495-7D12-46AB-99E7-83F92B8F83EA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7FAC6-9B83-4770-B3B3-8BE39097B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667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347" y="0"/>
            <a:ext cx="101972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316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786" y="0"/>
            <a:ext cx="106830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192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786" y="0"/>
            <a:ext cx="106830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586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835" y="0"/>
            <a:ext cx="10511888" cy="685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659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15"/>
          <a:stretch/>
        </p:blipFill>
        <p:spPr>
          <a:xfrm>
            <a:off x="606668" y="0"/>
            <a:ext cx="102847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926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74"/>
          <a:stretch/>
        </p:blipFill>
        <p:spPr>
          <a:xfrm>
            <a:off x="509954" y="0"/>
            <a:ext cx="102195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58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1406"/>
          <a:stretch/>
        </p:blipFill>
        <p:spPr>
          <a:xfrm>
            <a:off x="412377" y="0"/>
            <a:ext cx="10426807" cy="683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531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81" y="-11835"/>
            <a:ext cx="10229972" cy="686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118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46" y="-19836"/>
            <a:ext cx="10286587" cy="687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410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333" y="0"/>
            <a:ext cx="10260206" cy="685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127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540" y="0"/>
            <a:ext cx="106024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207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473" y="0"/>
            <a:ext cx="10342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02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192" y="0"/>
            <a:ext cx="10287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8649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4</Words>
  <Application>Microsoft Office PowerPoint</Application>
  <PresentationFormat>Широкоэкранный</PresentationFormat>
  <Paragraphs>4</Paragraphs>
  <Slides>13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Баева Дарья Евгеньевна</dc:creator>
  <cp:lastModifiedBy>Баева Дарья Евгеньевна</cp:lastModifiedBy>
  <cp:revision>4</cp:revision>
  <dcterms:created xsi:type="dcterms:W3CDTF">2025-07-18T03:22:13Z</dcterms:created>
  <dcterms:modified xsi:type="dcterms:W3CDTF">2025-07-18T04:23:56Z</dcterms:modified>
</cp:coreProperties>
</file>